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39" autoAdjust="0"/>
    <p:restoredTop sz="94660"/>
  </p:normalViewPr>
  <p:slideViewPr>
    <p:cSldViewPr>
      <p:cViewPr>
        <p:scale>
          <a:sx n="71" d="100"/>
          <a:sy n="71" d="100"/>
        </p:scale>
        <p:origin x="-1362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rostokąt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ostokąt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ostokąt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ostokąt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Prostokąt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2AF23-C6D5-47B5-B5C5-374EF2212E8D}" type="datetimeFigureOut">
              <a:rPr lang="pl-PL" smtClean="0"/>
              <a:pPr/>
              <a:t>2014-09-29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Łącznik prosty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Prostokąt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E42F8BB-7254-4E5A-8443-8250254F026C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2AF23-C6D5-47B5-B5C5-374EF2212E8D}" type="datetimeFigureOut">
              <a:rPr lang="pl-PL" smtClean="0"/>
              <a:pPr/>
              <a:t>2014-09-29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2F8BB-7254-4E5A-8443-8250254F026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Prostokąt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rostokąt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Prostokąt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Prostokąt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Prostokąt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Łącznik prosty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8E42F8BB-7254-4E5A-8443-8250254F026C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2AF23-C6D5-47B5-B5C5-374EF2212E8D}" type="datetimeFigureOut">
              <a:rPr lang="pl-PL" smtClean="0"/>
              <a:pPr/>
              <a:t>2014-09-29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2AF23-C6D5-47B5-B5C5-374EF2212E8D}" type="datetimeFigureOut">
              <a:rPr lang="pl-PL" smtClean="0"/>
              <a:pPr/>
              <a:t>2014-09-29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8E42F8BB-7254-4E5A-8443-8250254F026C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Symbol zastępczy zawartości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rostokąt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Prostokąt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ostokąt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ostokąt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ostokąt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Prostokąt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13" name="Prostokąt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Prostokąt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2AF23-C6D5-47B5-B5C5-374EF2212E8D}" type="datetimeFigureOut">
              <a:rPr lang="pl-PL" smtClean="0"/>
              <a:pPr/>
              <a:t>2014-09-29</a:t>
            </a:fld>
            <a:endParaRPr lang="pl-PL"/>
          </a:p>
        </p:txBody>
      </p:sp>
      <p:sp>
        <p:nvSpPr>
          <p:cNvPr id="8" name="Łącznik prosty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E42F8BB-7254-4E5A-8443-8250254F026C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4492AF23-C6D5-47B5-B5C5-374EF2212E8D}" type="datetimeFigureOut">
              <a:rPr lang="pl-PL" smtClean="0"/>
              <a:pPr/>
              <a:t>2014-09-29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2F8BB-7254-4E5A-8443-8250254F026C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Łącznik prosty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Symbol zastępczy zawartości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2" name="Symbol zastępczy zawartości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Łącznik prosty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Prostokąt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ostokąt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Prostokąt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Prostokąt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Prostokąt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rostokąt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2AF23-C6D5-47B5-B5C5-374EF2212E8D}" type="datetimeFigureOut">
              <a:rPr lang="pl-PL" smtClean="0"/>
              <a:pPr/>
              <a:t>2014-09-29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pl-PL"/>
          </a:p>
        </p:txBody>
      </p:sp>
      <p:sp>
        <p:nvSpPr>
          <p:cNvPr id="15" name="Łącznik prosty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ostokąt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Symbol zastępczy zawartości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6" name="Symbol zastępczy zawartości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5" name="Elipsa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a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8E42F8BB-7254-4E5A-8443-8250254F026C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3" name="Tytuł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2AF23-C6D5-47B5-B5C5-374EF2212E8D}" type="datetimeFigureOut">
              <a:rPr lang="pl-PL" smtClean="0"/>
              <a:pPr/>
              <a:t>2014-09-29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8E42F8BB-7254-4E5A-8443-8250254F026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Prostokąt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Prostokąt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rostokąt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Prostokąt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Prostokąt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2AF23-C6D5-47B5-B5C5-374EF2212E8D}" type="datetimeFigureOut">
              <a:rPr lang="pl-PL" smtClean="0"/>
              <a:pPr/>
              <a:t>2014-09-29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E42F8BB-7254-4E5A-8443-8250254F026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rostokąt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Prostokąt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ostokąt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ostokąt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Prostokąt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Prostokąt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8" name="Prostokąt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Łącznik prosty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Symbol zastępczy zawartości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E42F8BB-7254-4E5A-8443-8250254F026C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1" name="Prostokąt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2AF23-C6D5-47B5-B5C5-374EF2212E8D}" type="datetimeFigureOut">
              <a:rPr lang="pl-PL" smtClean="0"/>
              <a:pPr/>
              <a:t>2014-09-29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Łącznik prosty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ostokąt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ostokąt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Prostokąt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ostokąt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Prostokąt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Prostokąt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Prostokąt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8E42F8BB-7254-4E5A-8443-8250254F026C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22" name="Prostokąt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4492AF23-C6D5-47B5-B5C5-374EF2212E8D}" type="datetimeFigureOut">
              <a:rPr lang="pl-PL" smtClean="0"/>
              <a:pPr/>
              <a:t>2014-09-29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rostokąt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ostokąt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ostokąt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ostokąt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rostokąt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4492AF23-C6D5-47B5-B5C5-374EF2212E8D}" type="datetimeFigureOut">
              <a:rPr lang="pl-PL" smtClean="0"/>
              <a:pPr/>
              <a:t>2014-09-29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pl-PL"/>
          </a:p>
        </p:txBody>
      </p:sp>
      <p:sp>
        <p:nvSpPr>
          <p:cNvPr id="8" name="Prostokąt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Łącznik prosty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E42F8BB-7254-4E5A-8443-8250254F026C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sz="5400" dirty="0" smtClean="0"/>
              <a:t>TONGUE TWISTERS</a:t>
            </a:r>
            <a:endParaRPr lang="pl-PL" sz="5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85720" y="1857364"/>
            <a:ext cx="8534400" cy="3286148"/>
          </a:xfrm>
        </p:spPr>
        <p:txBody>
          <a:bodyPr>
            <a:noAutofit/>
          </a:bodyPr>
          <a:lstStyle/>
          <a:p>
            <a:r>
              <a:rPr lang="en-US" sz="4800" dirty="0" smtClean="0">
                <a:solidFill>
                  <a:schemeClr val="tx1"/>
                </a:solidFill>
              </a:rPr>
              <a:t>I saw Susie sitting in a shoe shine shop.</a:t>
            </a:r>
            <a:br>
              <a:rPr lang="en-US" sz="4800" dirty="0" smtClean="0">
                <a:solidFill>
                  <a:schemeClr val="tx1"/>
                </a:solidFill>
              </a:rPr>
            </a:br>
            <a:r>
              <a:rPr lang="en-US" sz="4800" dirty="0" smtClean="0">
                <a:solidFill>
                  <a:schemeClr val="tx1"/>
                </a:solidFill>
              </a:rPr>
              <a:t>Where she sits she shines, and where she shines she sits</a:t>
            </a:r>
            <a:r>
              <a:rPr lang="pl-PL" sz="4800" dirty="0" smtClean="0">
                <a:solidFill>
                  <a:schemeClr val="tx1"/>
                </a:solidFill>
              </a:rPr>
              <a:t>.</a:t>
            </a:r>
            <a:r>
              <a:rPr lang="pl-PL" sz="4800" dirty="0" smtClean="0"/>
              <a:t/>
            </a:r>
            <a:br>
              <a:rPr lang="pl-PL" sz="4800" dirty="0" smtClean="0"/>
            </a:br>
            <a:endParaRPr lang="pl-PL" sz="4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28596" y="2857496"/>
            <a:ext cx="8534400" cy="1643074"/>
          </a:xfrm>
        </p:spPr>
        <p:txBody>
          <a:bodyPr>
            <a:noAutofit/>
          </a:bodyPr>
          <a:lstStyle/>
          <a:p>
            <a:r>
              <a:rPr lang="pl-PL" sz="4400" dirty="0" smtClean="0">
                <a:solidFill>
                  <a:schemeClr val="tx1"/>
                </a:solidFill>
              </a:rPr>
              <a:t/>
            </a:r>
            <a:br>
              <a:rPr lang="pl-PL" sz="4400" dirty="0" smtClean="0">
                <a:solidFill>
                  <a:schemeClr val="tx1"/>
                </a:solidFill>
              </a:rPr>
            </a:br>
            <a:r>
              <a:rPr lang="pl-PL" sz="4400" dirty="0" smtClean="0">
                <a:solidFill>
                  <a:schemeClr val="tx1"/>
                </a:solidFill>
              </a:rPr>
              <a:t/>
            </a:r>
            <a:br>
              <a:rPr lang="pl-PL" sz="4400" dirty="0" smtClean="0">
                <a:solidFill>
                  <a:schemeClr val="tx1"/>
                </a:solidFill>
              </a:rPr>
            </a:br>
            <a:r>
              <a:rPr lang="en-US" sz="4400" dirty="0" smtClean="0">
                <a:solidFill>
                  <a:schemeClr val="tx1"/>
                </a:solidFill>
              </a:rPr>
              <a:t>I wish to wish the wish you wish to wish, but if you wish the wish the witch wishes, I won't wish the wish you wish to wish.</a:t>
            </a:r>
            <a:endParaRPr lang="pl-PL" sz="4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57158" y="2428868"/>
            <a:ext cx="8534400" cy="2857520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chemeClr val="tx1"/>
                </a:solidFill>
              </a:rPr>
              <a:t>There was a fisherman named Fisher</a:t>
            </a:r>
            <a:br>
              <a:rPr lang="en-US" sz="3600" dirty="0" smtClean="0">
                <a:solidFill>
                  <a:schemeClr val="tx1"/>
                </a:solidFill>
              </a:rPr>
            </a:br>
            <a:r>
              <a:rPr lang="en-US" sz="3600" dirty="0" smtClean="0">
                <a:solidFill>
                  <a:schemeClr val="tx1"/>
                </a:solidFill>
              </a:rPr>
              <a:t>who fished for some fish in a fissure.</a:t>
            </a:r>
            <a:br>
              <a:rPr lang="en-US" sz="3600" dirty="0" smtClean="0">
                <a:solidFill>
                  <a:schemeClr val="tx1"/>
                </a:solidFill>
              </a:rPr>
            </a:br>
            <a:r>
              <a:rPr lang="en-US" sz="3600" dirty="0" smtClean="0">
                <a:solidFill>
                  <a:schemeClr val="tx1"/>
                </a:solidFill>
              </a:rPr>
              <a:t>Till a fish with a grin,</a:t>
            </a:r>
            <a:br>
              <a:rPr lang="en-US" sz="3600" dirty="0" smtClean="0">
                <a:solidFill>
                  <a:schemeClr val="tx1"/>
                </a:solidFill>
              </a:rPr>
            </a:br>
            <a:r>
              <a:rPr lang="en-US" sz="3600" dirty="0" smtClean="0">
                <a:solidFill>
                  <a:schemeClr val="tx1"/>
                </a:solidFill>
              </a:rPr>
              <a:t>pulled the fisherman in.</a:t>
            </a:r>
            <a:br>
              <a:rPr lang="en-US" sz="3600" dirty="0" smtClean="0">
                <a:solidFill>
                  <a:schemeClr val="tx1"/>
                </a:solidFill>
              </a:rPr>
            </a:br>
            <a:r>
              <a:rPr lang="en-US" sz="3600" dirty="0" smtClean="0">
                <a:solidFill>
                  <a:schemeClr val="tx1"/>
                </a:solidFill>
              </a:rPr>
              <a:t>Now they're fishing the fissure for Fisher.</a:t>
            </a:r>
            <a:r>
              <a:rPr lang="pl-PL" sz="3600" dirty="0" smtClean="0">
                <a:solidFill>
                  <a:schemeClr val="tx1"/>
                </a:solidFill>
              </a:rPr>
              <a:t/>
            </a:r>
            <a:br>
              <a:rPr lang="pl-PL" sz="3600" dirty="0" smtClean="0">
                <a:solidFill>
                  <a:schemeClr val="tx1"/>
                </a:solidFill>
              </a:rPr>
            </a:br>
            <a:endParaRPr lang="pl-PL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85720" y="2143116"/>
            <a:ext cx="8534400" cy="3286148"/>
          </a:xfrm>
        </p:spPr>
        <p:txBody>
          <a:bodyPr>
            <a:noAutofit/>
          </a:bodyPr>
          <a:lstStyle/>
          <a:p>
            <a:r>
              <a:rPr lang="en-US" sz="4800" dirty="0" smtClean="0">
                <a:solidFill>
                  <a:schemeClr val="tx1"/>
                </a:solidFill>
              </a:rPr>
              <a:t>One-one was a race horse.</a:t>
            </a:r>
            <a:br>
              <a:rPr lang="en-US" sz="4800" dirty="0" smtClean="0">
                <a:solidFill>
                  <a:schemeClr val="tx1"/>
                </a:solidFill>
              </a:rPr>
            </a:br>
            <a:r>
              <a:rPr lang="en-US" sz="4800" dirty="0" smtClean="0">
                <a:solidFill>
                  <a:schemeClr val="tx1"/>
                </a:solidFill>
              </a:rPr>
              <a:t>Two-two was one too.</a:t>
            </a:r>
            <a:br>
              <a:rPr lang="en-US" sz="4800" dirty="0" smtClean="0">
                <a:solidFill>
                  <a:schemeClr val="tx1"/>
                </a:solidFill>
              </a:rPr>
            </a:br>
            <a:r>
              <a:rPr lang="en-US" sz="4800" dirty="0" smtClean="0">
                <a:solidFill>
                  <a:schemeClr val="tx1"/>
                </a:solidFill>
              </a:rPr>
              <a:t>One-one won one race.</a:t>
            </a:r>
            <a:br>
              <a:rPr lang="en-US" sz="4800" dirty="0" smtClean="0">
                <a:solidFill>
                  <a:schemeClr val="tx1"/>
                </a:solidFill>
              </a:rPr>
            </a:br>
            <a:r>
              <a:rPr lang="en-US" sz="4800" dirty="0" smtClean="0">
                <a:solidFill>
                  <a:schemeClr val="tx1"/>
                </a:solidFill>
              </a:rPr>
              <a:t>Two-two won one too.</a:t>
            </a:r>
            <a:r>
              <a:rPr lang="pl-PL" sz="4800" dirty="0" smtClean="0">
                <a:solidFill>
                  <a:schemeClr val="tx1"/>
                </a:solidFill>
              </a:rPr>
              <a:t/>
            </a:r>
            <a:br>
              <a:rPr lang="pl-PL" sz="4800" dirty="0" smtClean="0">
                <a:solidFill>
                  <a:schemeClr val="tx1"/>
                </a:solidFill>
              </a:rPr>
            </a:br>
            <a:endParaRPr lang="pl-PL" sz="4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85720" y="1643050"/>
            <a:ext cx="8534400" cy="3714776"/>
          </a:xfrm>
        </p:spPr>
        <p:txBody>
          <a:bodyPr>
            <a:noAutofit/>
          </a:bodyPr>
          <a:lstStyle/>
          <a:p>
            <a:r>
              <a:rPr lang="en-US" sz="4400" dirty="0" smtClean="0">
                <a:solidFill>
                  <a:schemeClr val="tx1"/>
                </a:solidFill>
              </a:rPr>
              <a:t>If Pickford's packers packed a packet of crisps would the packet of crisps that Pickford's packers packed survive for two and a half years?</a:t>
            </a:r>
            <a:r>
              <a:rPr lang="pl-PL" sz="4400" dirty="0" smtClean="0">
                <a:solidFill>
                  <a:schemeClr val="tx1"/>
                </a:solidFill>
              </a:rPr>
              <a:t/>
            </a:r>
            <a:br>
              <a:rPr lang="pl-PL" sz="4400" dirty="0" smtClean="0">
                <a:solidFill>
                  <a:schemeClr val="tx1"/>
                </a:solidFill>
              </a:rPr>
            </a:br>
            <a:endParaRPr lang="pl-PL" sz="4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3071810"/>
            <a:ext cx="8534400" cy="2571768"/>
          </a:xfrm>
        </p:spPr>
        <p:txBody>
          <a:bodyPr>
            <a:normAutofit fontScale="90000"/>
          </a:bodyPr>
          <a:lstStyle/>
          <a:p>
            <a:r>
              <a:rPr lang="pl-PL" sz="4900" dirty="0" smtClean="0">
                <a:solidFill>
                  <a:schemeClr val="tx1"/>
                </a:solidFill>
              </a:rPr>
              <a:t/>
            </a:r>
            <a:br>
              <a:rPr lang="pl-PL" sz="4900" dirty="0" smtClean="0">
                <a:solidFill>
                  <a:schemeClr val="tx1"/>
                </a:solidFill>
              </a:rPr>
            </a:br>
            <a:r>
              <a:rPr lang="en-US" sz="4900" dirty="0" smtClean="0">
                <a:solidFill>
                  <a:schemeClr val="tx1"/>
                </a:solidFill>
              </a:rPr>
              <a:t>How many cookies could a good cook </a:t>
            </a:r>
            <a:r>
              <a:rPr lang="en-US" sz="4900" dirty="0" err="1" smtClean="0">
                <a:solidFill>
                  <a:schemeClr val="tx1"/>
                </a:solidFill>
              </a:rPr>
              <a:t>cook</a:t>
            </a:r>
            <a:r>
              <a:rPr lang="en-US" sz="4900" dirty="0" smtClean="0">
                <a:solidFill>
                  <a:schemeClr val="tx1"/>
                </a:solidFill>
              </a:rPr>
              <a:t> If a good cook could cook cookies? A good cook could cook as much cookies as a good cook who could cook cookies.</a:t>
            </a: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57158" y="1785926"/>
            <a:ext cx="8534400" cy="3929090"/>
          </a:xfrm>
        </p:spPr>
        <p:txBody>
          <a:bodyPr>
            <a:normAutofit fontScale="90000"/>
          </a:bodyPr>
          <a:lstStyle/>
          <a:p>
            <a:r>
              <a:rPr lang="en-US" sz="4400" dirty="0" smtClean="0">
                <a:solidFill>
                  <a:schemeClr val="tx1"/>
                </a:solidFill>
              </a:rPr>
              <a:t>She sells seashells by the seashore.</a:t>
            </a:r>
            <a:br>
              <a:rPr lang="en-US" sz="4400" dirty="0" smtClean="0">
                <a:solidFill>
                  <a:schemeClr val="tx1"/>
                </a:solidFill>
              </a:rPr>
            </a:br>
            <a:r>
              <a:rPr lang="en-US" sz="4400" dirty="0" smtClean="0">
                <a:solidFill>
                  <a:schemeClr val="tx1"/>
                </a:solidFill>
              </a:rPr>
              <a:t>The shells she sells are surely seashells.</a:t>
            </a:r>
            <a:br>
              <a:rPr lang="en-US" sz="4400" dirty="0" smtClean="0">
                <a:solidFill>
                  <a:schemeClr val="tx1"/>
                </a:solidFill>
              </a:rPr>
            </a:br>
            <a:r>
              <a:rPr lang="en-US" sz="4400" dirty="0" smtClean="0">
                <a:solidFill>
                  <a:schemeClr val="tx1"/>
                </a:solidFill>
              </a:rPr>
              <a:t>So if she sells shells on the seashore,</a:t>
            </a:r>
            <a:br>
              <a:rPr lang="en-US" sz="4400" dirty="0" smtClean="0">
                <a:solidFill>
                  <a:schemeClr val="tx1"/>
                </a:solidFill>
              </a:rPr>
            </a:br>
            <a:r>
              <a:rPr lang="en-US" sz="4400" dirty="0" smtClean="0">
                <a:solidFill>
                  <a:schemeClr val="tx1"/>
                </a:solidFill>
              </a:rPr>
              <a:t>I'm sure she sells seashore shells.</a:t>
            </a:r>
            <a:r>
              <a:rPr lang="pl-PL" sz="4400" dirty="0" smtClean="0">
                <a:solidFill>
                  <a:schemeClr val="tx1"/>
                </a:solidFill>
              </a:rPr>
              <a:t/>
            </a:r>
            <a:br>
              <a:rPr lang="pl-PL" sz="4400" dirty="0" smtClean="0">
                <a:solidFill>
                  <a:schemeClr val="tx1"/>
                </a:solidFill>
              </a:rPr>
            </a:br>
            <a:r>
              <a:rPr lang="en-US" sz="4400" dirty="0" smtClean="0">
                <a:solidFill>
                  <a:schemeClr val="tx1"/>
                </a:solidFill>
              </a:rPr>
              <a:t> </a:t>
            </a: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ejski">
  <a:themeElements>
    <a:clrScheme name="Miejski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Miejski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ejski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44</TotalTime>
  <Words>56</Words>
  <Application>Microsoft Office PowerPoint</Application>
  <PresentationFormat>Pokaz na ekranie (4:3)</PresentationFormat>
  <Paragraphs>8</Paragraphs>
  <Slides>8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9" baseType="lpstr">
      <vt:lpstr>Miejski</vt:lpstr>
      <vt:lpstr>TONGUE TWISTERS</vt:lpstr>
      <vt:lpstr>I saw Susie sitting in a shoe shine shop. Where she sits she shines, and where she shines she sits. </vt:lpstr>
      <vt:lpstr>  I wish to wish the wish you wish to wish, but if you wish the wish the witch wishes, I won't wish the wish you wish to wish.</vt:lpstr>
      <vt:lpstr>There was a fisherman named Fisher who fished for some fish in a fissure. Till a fish with a grin, pulled the fisherman in. Now they're fishing the fissure for Fisher. </vt:lpstr>
      <vt:lpstr>One-one was a race horse. Two-two was one too. One-one won one race. Two-two won one too. </vt:lpstr>
      <vt:lpstr>If Pickford's packers packed a packet of crisps would the packet of crisps that Pickford's packers packed survive for two and a half years? </vt:lpstr>
      <vt:lpstr> How many cookies could a good cook cook If a good cook could cook cookies? A good cook could cook as much cookies as a good cook who could cook cookies. </vt:lpstr>
      <vt:lpstr>She sells seashells by the seashore. The shells she sells are surely seashells. So if she sells shells on the seashore, I'm sure she sells seashore shells.  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TONGUE TWISTERS</dc:title>
  <dc:creator>emilia</dc:creator>
  <cp:lastModifiedBy>Monika</cp:lastModifiedBy>
  <cp:revision>5</cp:revision>
  <dcterms:created xsi:type="dcterms:W3CDTF">2014-05-06T12:03:38Z</dcterms:created>
  <dcterms:modified xsi:type="dcterms:W3CDTF">2014-09-29T12:25:18Z</dcterms:modified>
</cp:coreProperties>
</file>